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9" r:id="rId3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2" d="100"/>
          <a:sy n="102" d="100"/>
        </p:scale>
        <p:origin x="580" y="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C3A7A-BB61-4162-8C0E-8F587430265E}" type="datetime1">
              <a:rPr lang="pt-BR" smtClean="0"/>
              <a:t>07/01/2026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Nome do setor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8F6F3-C6B6-4B18-8143-5BF7A789DC2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8632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AF18F-BFC3-406F-8933-460F02A8DB78}" type="datetime1">
              <a:rPr lang="pt-BR" smtClean="0"/>
              <a:t>07/01/2026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Nome do setor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C14D61-1034-48DB-8EA1-6E66A1311A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8787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005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40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14698" y="2247900"/>
            <a:ext cx="11658603" cy="22050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14697" y="5634830"/>
            <a:ext cx="11658603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CF64AC-B048-4ECE-8B0B-E0319F0062B0}" type="datetime1">
              <a:rPr lang="en-US" smtClean="0"/>
              <a:pPr/>
              <a:t>1/7/2026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Teste 2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30391-3D65-46AC-8A22-1CD56B2F1162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Teste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43400" y="5372100"/>
            <a:ext cx="10136734" cy="1776413"/>
          </a:xfrm>
        </p:spPr>
        <p:txBody>
          <a:bodyPr anchor="t"/>
          <a:lstStyle>
            <a:lvl1pPr algn="l">
              <a:defRPr sz="4000" b="1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343400" y="3238500"/>
            <a:ext cx="10136734" cy="1956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12FEE-C9AF-4369-8041-765B38C3F5F2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Teste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074" y="273594"/>
            <a:ext cx="17221200" cy="11430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69074" y="1714500"/>
            <a:ext cx="8141525" cy="7173224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601200" y="1714500"/>
            <a:ext cx="8077200" cy="7173224"/>
          </a:xfrm>
        </p:spPr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A8BC411-4DAF-42A1-88B1-DFD3D182323C}" type="datetime1">
              <a:rPr lang="en-US" smtClean="0"/>
              <a:pPr/>
              <a:t>1/7/2026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Teste 2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31018" y="1535112"/>
            <a:ext cx="8155782" cy="1041891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1018" y="2921760"/>
            <a:ext cx="8523694" cy="6324600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601203" y="1535111"/>
            <a:ext cx="8158926" cy="1041891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9601695" y="2941037"/>
            <a:ext cx="8152905" cy="6324600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A0C7A54-025C-43E5-9841-FD27707543E8}" type="datetime1">
              <a:rPr lang="en-US" smtClean="0"/>
              <a:pPr/>
              <a:t>1/7/2026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Teste 2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BD16406-F76B-4080-BCB4-5485EF27003E}" type="datetime1">
              <a:rPr lang="en-US" smtClean="0"/>
              <a:pPr/>
              <a:t>1/7/2026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Teste 2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23FDB-D625-467A-96DC-4965CD9192C9}" type="datetime1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8674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0" y="273050"/>
            <a:ext cx="11201400" cy="8756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38300"/>
            <a:ext cx="5867400" cy="7391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7EE3E-C151-4B2C-A008-38F378376265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Teste 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556" y="7353300"/>
            <a:ext cx="17215301" cy="685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612774"/>
            <a:ext cx="17221200" cy="6511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098" y="8174812"/>
            <a:ext cx="17215301" cy="9739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24A5A-7C44-43A8-A3EF-530C943F2DB7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Teste 2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929D-4367-4CDA-A77B-9F6F43E6C8BA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Teste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21000" y="274638"/>
            <a:ext cx="2057400" cy="8983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14859000" cy="8983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4CAC9-3F88-4E10-82AE-BBBED520C496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Teste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266700"/>
            <a:ext cx="1722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19248"/>
            <a:ext cx="17221200" cy="7734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9563098"/>
            <a:ext cx="44647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A6B6E95-6660-4739-9E1E-C2B2CCCE3CAB}" type="datetime1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5600" y="9563099"/>
            <a:ext cx="60593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Teste 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213644" y="9563100"/>
            <a:ext cx="44647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211001" y="9502349"/>
            <a:ext cx="5036818" cy="3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Área</a:t>
            </a:r>
            <a:endParaRPr lang="en-US" sz="2100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7219" y="741788"/>
            <a:ext cx="5036818" cy="417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endParaRPr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851" y="570447"/>
            <a:ext cx="1838360" cy="567395"/>
          </a:xfrm>
          <a:prstGeom prst="rect">
            <a:avLst/>
          </a:prstGeom>
        </p:spPr>
      </p:pic>
      <p:sp>
        <p:nvSpPr>
          <p:cNvPr id="11" name="TextBox 17"/>
          <p:cNvSpPr txBox="1"/>
          <p:nvPr/>
        </p:nvSpPr>
        <p:spPr>
          <a:xfrm>
            <a:off x="1017219" y="9502349"/>
            <a:ext cx="5036818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Fevereiro</a:t>
            </a:r>
            <a:r>
              <a:rPr lang="en-US" sz="2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</a:p>
        </p:txBody>
      </p:sp>
      <p:sp>
        <p:nvSpPr>
          <p:cNvPr id="12" name="AutoShape 18"/>
          <p:cNvSpPr/>
          <p:nvPr/>
        </p:nvSpPr>
        <p:spPr>
          <a:xfrm>
            <a:off x="3458986" y="9730174"/>
            <a:ext cx="1570214" cy="0"/>
          </a:xfrm>
          <a:prstGeom prst="line">
            <a:avLst/>
          </a:prstGeom>
          <a:ln w="50800" cap="flat">
            <a:solidFill>
              <a:srgbClr val="912A3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15B2C5-7B04-EE6F-BF61-22682956E0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AFEE1EDE-E1F2-7E9E-6EE5-9B875FADE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017219" y="741788"/>
            <a:ext cx="5036818" cy="409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Titulo</a:t>
            </a:r>
            <a:endParaRPr lang="en-US" sz="2499" dirty="0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851" y="570447"/>
            <a:ext cx="1838360" cy="567395"/>
          </a:xfrm>
          <a:prstGeom prst="rect">
            <a:avLst/>
          </a:prstGeom>
        </p:spPr>
      </p:pic>
      <p:sp>
        <p:nvSpPr>
          <p:cNvPr id="15" name="TextBox 17"/>
          <p:cNvSpPr txBox="1"/>
          <p:nvPr/>
        </p:nvSpPr>
        <p:spPr>
          <a:xfrm>
            <a:off x="1017219" y="9502349"/>
            <a:ext cx="5036818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dirty="0" err="1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Fevereiro</a:t>
            </a:r>
            <a:r>
              <a:rPr lang="en-US" sz="2100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 de 2025</a:t>
            </a:r>
          </a:p>
        </p:txBody>
      </p:sp>
      <p:sp>
        <p:nvSpPr>
          <p:cNvPr id="19" name="AutoShape 18"/>
          <p:cNvSpPr/>
          <p:nvPr/>
        </p:nvSpPr>
        <p:spPr>
          <a:xfrm>
            <a:off x="3458986" y="9730174"/>
            <a:ext cx="1570214" cy="0"/>
          </a:xfrm>
          <a:prstGeom prst="line">
            <a:avLst/>
          </a:prstGeom>
          <a:ln w="50800" cap="flat">
            <a:solidFill>
              <a:srgbClr val="912A33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8</Words>
  <Application>Microsoft Office PowerPoint</Application>
  <PresentationFormat>Personalizar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Calibri</vt:lpstr>
      <vt:lpstr>Arial</vt:lpstr>
      <vt:lpstr>Office Theme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Modelo-Apresentação-Calper</dc:title>
  <dc:creator>Davidson Peres Alves</dc:creator>
  <cp:lastModifiedBy>Maina Gonçalves Morelo</cp:lastModifiedBy>
  <cp:revision>29</cp:revision>
  <dcterms:created xsi:type="dcterms:W3CDTF">2006-08-16T00:00:00Z</dcterms:created>
  <dcterms:modified xsi:type="dcterms:W3CDTF">2026-01-07T14:30:18Z</dcterms:modified>
  <dc:identifier>DAGSnH_Iy3A</dc:identifier>
</cp:coreProperties>
</file>